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60" r:id="rId3"/>
  </p:sldIdLst>
  <p:sldSz cx="7556500" cy="10075863"/>
  <p:notesSz cx="6858000" cy="9144000"/>
  <p:embeddedFontLst>
    <p:embeddedFont>
      <p:font typeface="Goudy" panose="020B0604020202020204" charset="0"/>
      <p:regular r:id="rId4"/>
    </p:embeddedFont>
    <p:embeddedFont>
      <p:font typeface="Merriweather" panose="00000500000000000000" pitchFamily="2" charset="0"/>
      <p:regular r:id="rId5"/>
      <p:bold r:id="rId6"/>
      <p:italic r:id="rId7"/>
      <p:boldItalic r:id="rId8"/>
    </p:embeddedFont>
    <p:embeddedFont>
      <p:font typeface="Merriweather Bold" panose="00000800000000000000" charset="0"/>
      <p:regular r:id="rId9"/>
      <p:bold r:id="rId10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0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882" y="96"/>
      </p:cViewPr>
      <p:guideLst>
        <p:guide orient="horz" pos="2880"/>
        <p:guide pos="2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4F0B5-6E4B-2160-42B9-AF5E4A56B52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EDD0BA7C-0608-F9E9-9A65-DE171E8468BF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136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F1693-388E-D15D-00FD-9DC383681F6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AF5C5B8-E5DE-F1B7-E65F-67043C72EEA3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B8DC3-C146-3DC4-6BC4-30D539B953E4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F96DC04-7475-C950-C36E-8BAEE07ADAF5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22302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1D47BB-2042-8DCB-C259-FCEB773DB4D5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3C8F75F8-E570-C375-9B3A-7A017EF65DFF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4C2C1-9401-BD35-A786-2EADB4FA1DD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2CCDDA7-F3C3-32F0-8793-0A35F5FAB43D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124789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7C044-FB44-5DE2-F294-BF3CCFCC32F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BC8688C-A279-2919-FA78-A0AE277001E0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282FB-6A8C-949B-E95C-54AEDBD49187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D2C5D88-E480-92D5-28C3-310081F92D9E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495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55258-FA3C-7AF0-311C-A19C515FFB9F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139220"/>
            <a:ext cx="4216080" cy="2079684"/>
          </a:xfrm>
        </p:spPr>
        <p:txBody>
          <a:bodyPr anchor="t">
            <a:noAutofit/>
          </a:bodyPr>
          <a:lstStyle>
            <a:lvl1pPr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96079" y="6618040"/>
            <a:ext cx="1399625" cy="2584824"/>
          </a:xfrm>
        </p:spPr>
        <p:txBody>
          <a:bodyPr>
            <a:noAutofit/>
          </a:bodyPr>
          <a:lstStyle>
            <a:lvl1pPr marL="0" indent="0">
              <a:buNone/>
              <a:defRPr sz="1355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984" y="9338604"/>
            <a:ext cx="474249" cy="536930"/>
          </a:xfrm>
        </p:spPr>
        <p:txBody>
          <a:bodyPr/>
          <a:lstStyle>
            <a:lvl1pPr algn="ctr">
              <a:defRPr sz="1198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84AAB-1C23-BD2E-0451-FC241DB6C7F7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0" y="4310472"/>
            <a:ext cx="3031764" cy="4764802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2"/>
                </a:solidFill>
              </a:defRPr>
            </a:lvl1pPr>
            <a:lvl2pPr marL="377830" indent="0">
              <a:buNone/>
              <a:defRPr sz="1157">
                <a:solidFill>
                  <a:schemeClr val="tx2"/>
                </a:solidFill>
              </a:defRPr>
            </a:lvl2pPr>
            <a:lvl3pPr marL="755660" indent="0">
              <a:buNone/>
              <a:defRPr sz="1157">
                <a:solidFill>
                  <a:schemeClr val="tx2"/>
                </a:solidFill>
              </a:defRPr>
            </a:lvl3pPr>
            <a:lvl4pPr marL="1133490" indent="0">
              <a:buNone/>
              <a:defRPr sz="1157">
                <a:solidFill>
                  <a:schemeClr val="tx2"/>
                </a:solidFill>
              </a:defRPr>
            </a:lvl4pPr>
            <a:lvl5pPr marL="1511320" indent="0">
              <a:buNone/>
              <a:defRPr sz="115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5227" y="4310471"/>
            <a:ext cx="3031764" cy="4764804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046802-630E-B98C-BAD1-007AE60B3FB5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3433" y="-14267"/>
            <a:ext cx="7103067" cy="1009013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1" y="7202610"/>
            <a:ext cx="1785000" cy="2514187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B17A9-8CD5-E809-DC04-D24CAD2AEB78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accent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5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A2F11-2029-E14F-1F85-685B5AFE25B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4171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7AD80-900E-6D4B-4778-ECAA0763F3EA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2768185F-624B-EFE2-7336-C1E25E178417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420CDBD-4C54-F901-A8B6-A20FA20E89E2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19B7D4-A203-D963-A95F-D0E26297D93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9EBA84B-D9DA-D040-73AD-B0750C8EEFE0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2EF054F-6BB2-F49A-8B3D-AC58E42E21A6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856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853F4-0920-7FFD-7AAD-C9A51BC4F76D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FBEE39A-48E5-32D7-3E2E-B5BF77C01CAA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9510" y="536930"/>
            <a:ext cx="6517481" cy="194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510" y="2682317"/>
            <a:ext cx="6517481" cy="6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10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338604"/>
            <a:ext cx="2550319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9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2pPr>
      <a:lvl3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3pPr>
      <a:lvl4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4pPr>
      <a:lvl5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5pPr>
      <a:lvl6pPr marL="18891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6pPr>
      <a:lvl7pPr marL="37783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7pPr>
      <a:lvl8pPr marL="56674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8pPr>
      <a:lvl9pPr marL="75566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55660" rtl="0" eaLnBrk="1" fontAlgn="base" hangingPunct="1">
        <a:lnSpc>
          <a:spcPct val="90000"/>
        </a:lnSpc>
        <a:spcBef>
          <a:spcPts val="826"/>
        </a:spcBef>
        <a:spcAft>
          <a:spcPct val="0"/>
        </a:spcAft>
        <a:buFont typeface="Arial" panose="020B0604020202020204" pitchFamily="34" charset="0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52DF3-8554-0134-7F22-CD0B49814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5CD1AAF-D590-3E7E-B457-3EF499AC6AA9}"/>
              </a:ext>
            </a:extLst>
          </p:cNvPr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AF93FC0-C803-2EEC-78DE-F4EC0445BB49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5AF683D-0A55-6616-B102-8B8931D877D8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563B4F2D-433F-4E53-6780-D2152A18D14E}"/>
              </a:ext>
            </a:extLst>
          </p:cNvPr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22EEFFA-AF90-9F93-F65E-45D64AF85FC0}"/>
              </a:ext>
            </a:extLst>
          </p:cNvPr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F277B3F-0FB7-3F03-980B-019FAEEDF450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DDA3F7D-9B33-848C-3C38-0439896306EA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018110AF-7CA0-25AE-9F5D-DA44BEF93A77}"/>
              </a:ext>
            </a:extLst>
          </p:cNvPr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E5D33237-2BC4-7F53-AFC5-C00A996FFD00}"/>
              </a:ext>
            </a:extLst>
          </p:cNvPr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576BE2A-4015-4CDD-7116-598400E864F5}"/>
              </a:ext>
            </a:extLst>
          </p:cNvPr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5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58809C1D-F70D-57CA-D800-050D77166F6A}"/>
              </a:ext>
            </a:extLst>
          </p:cNvPr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0F92E4F3-7292-47FA-7BF3-2A773592A00C}"/>
              </a:ext>
            </a:extLst>
          </p:cNvPr>
          <p:cNvSpPr txBox="1"/>
          <p:nvPr/>
        </p:nvSpPr>
        <p:spPr>
          <a:xfrm>
            <a:off x="3043976" y="7922381"/>
            <a:ext cx="3985776" cy="1103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Spune NU consumului de tutun!</a:t>
            </a:r>
          </a:p>
          <a:p>
            <a:pPr algn="ctr">
              <a:lnSpc>
                <a:spcPts val="1690"/>
              </a:lnSpc>
            </a:pPr>
            <a:endParaRPr lang="ro-RO" sz="2000" noProof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Nici o formă de consum de tutun nu este sigură pentru sănătatea ta!</a:t>
            </a: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AF6AAD-C42D-5FCF-7356-D213B73E4C82}"/>
              </a:ext>
            </a:extLst>
          </p:cNvPr>
          <p:cNvSpPr txBox="1"/>
          <p:nvPr/>
        </p:nvSpPr>
        <p:spPr>
          <a:xfrm>
            <a:off x="2279184" y="934204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14" name="Picture 13" descr="A cartoon of a person with no smoking sign&#10;&#10;AI-generated content may be incorrect.">
            <a:extLst>
              <a:ext uri="{FF2B5EF4-FFF2-40B4-BE49-F238E27FC236}">
                <a16:creationId xmlns:a16="http://schemas.microsoft.com/office/drawing/2014/main" id="{C839D9C9-3547-6828-E16F-37540D65E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36" y="2580980"/>
            <a:ext cx="5539435" cy="3974992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AF31C7A5-7302-2561-01C5-61DE2D7ED546}"/>
              </a:ext>
            </a:extLst>
          </p:cNvPr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72E4984-CE6B-5E36-FFD8-6B1E0746B141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8DAF530-8DC6-AA80-66A9-3088563C5888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A39DD04-270B-DA1E-44D7-D0BC3C6A836A}"/>
              </a:ext>
            </a:extLst>
          </p:cNvPr>
          <p:cNvSpPr/>
          <p:nvPr/>
        </p:nvSpPr>
        <p:spPr>
          <a:xfrm>
            <a:off x="-1" y="34973"/>
            <a:ext cx="1878296" cy="893722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 b="1" dirty="0"/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C2F9C7A8-2291-9778-7405-A67FB169FD0D}"/>
              </a:ext>
            </a:extLst>
          </p:cNvPr>
          <p:cNvSpPr txBox="1"/>
          <p:nvPr/>
        </p:nvSpPr>
        <p:spPr>
          <a:xfrm>
            <a:off x="1117803" y="928696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</p:spTree>
    <p:extLst>
      <p:ext uri="{BB962C8B-B14F-4D97-AF65-F5344CB8AC3E}">
        <p14:creationId xmlns:p14="http://schemas.microsoft.com/office/powerpoint/2010/main" val="304420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8BC40-FB65-42FE-24E0-CE7D4BABF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0984E49-17AC-F6DE-2A82-522192628287}"/>
              </a:ext>
            </a:extLst>
          </p:cNvPr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FF3BBB2-D035-C99E-677D-041F425A1725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92DC94F-8032-38AE-6C01-8E1DA870537B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F2BD7D37-E447-F1F0-DD2D-8D4CBAE793D4}"/>
              </a:ext>
            </a:extLst>
          </p:cNvPr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4F76B11-2E2F-106F-05AD-E69042F7CDC8}"/>
              </a:ext>
            </a:extLst>
          </p:cNvPr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AB07FE-BFEC-DBCB-BFA1-4298D9C117B6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172E785-F970-7B75-D591-4AA0B17817AF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11B12B59-A18B-E5C1-E3DA-A83DD4F58FDE}"/>
              </a:ext>
            </a:extLst>
          </p:cNvPr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9E6BF25-DB24-7143-B638-4B7C28E5A1F0}"/>
              </a:ext>
            </a:extLst>
          </p:cNvPr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</a:t>
            </a:r>
            <a:r>
              <a:rPr lang="ro-RO" sz="2800" b="1">
                <a:solidFill>
                  <a:srgbClr val="FFFFFF"/>
                </a:solidFill>
                <a:latin typeface="+mj-lt"/>
              </a:rPr>
              <a:t>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F5D89824-BDCD-DFF9-364A-1A36E7208129}"/>
              </a:ext>
            </a:extLst>
          </p:cNvPr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5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08D28052-BB75-2607-F379-29B24A042931}"/>
              </a:ext>
            </a:extLst>
          </p:cNvPr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E386BDDF-4231-8A8F-3865-034BDEDE7998}"/>
              </a:ext>
            </a:extLst>
          </p:cNvPr>
          <p:cNvSpPr txBox="1"/>
          <p:nvPr/>
        </p:nvSpPr>
        <p:spPr>
          <a:xfrm>
            <a:off x="3043976" y="7922381"/>
            <a:ext cx="3985776" cy="1103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Spune NU consumului de tutun!</a:t>
            </a:r>
          </a:p>
          <a:p>
            <a:pPr algn="ctr">
              <a:lnSpc>
                <a:spcPts val="1690"/>
              </a:lnSpc>
            </a:pPr>
            <a:endParaRPr lang="ro-RO" sz="2000" noProof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Nici o formă de consum de tutun nu este sigură pentru sănătatea ta!</a:t>
            </a: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E2ABCC-1FC3-DBF2-E3DA-8D0F6EE3CDC1}"/>
              </a:ext>
            </a:extLst>
          </p:cNvPr>
          <p:cNvSpPr txBox="1"/>
          <p:nvPr/>
        </p:nvSpPr>
        <p:spPr>
          <a:xfrm>
            <a:off x="2279184" y="934204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15" name="Picture 14" descr="A cartoon character standing in a trap surrounded by smoking equipment&#10;&#10;AI-generated content may be incorrect.">
            <a:extLst>
              <a:ext uri="{FF2B5EF4-FFF2-40B4-BE49-F238E27FC236}">
                <a16:creationId xmlns:a16="http://schemas.microsoft.com/office/drawing/2014/main" id="{A9E372FD-4E1A-B505-0033-C5F407D08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86" y="1802515"/>
            <a:ext cx="5583014" cy="5583014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2F7E589B-3F85-49D9-BC9D-335E95BFFFBC}"/>
              </a:ext>
            </a:extLst>
          </p:cNvPr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CECBFA3-8177-FCA1-0B85-053397CE4E23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CA98FA1-654A-F75F-072F-0277C4779E78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E58A52A-347D-FDD3-4ECA-0DDC6D0CCCED}"/>
              </a:ext>
            </a:extLst>
          </p:cNvPr>
          <p:cNvSpPr/>
          <p:nvPr/>
        </p:nvSpPr>
        <p:spPr>
          <a:xfrm>
            <a:off x="-1" y="34973"/>
            <a:ext cx="1878296" cy="893722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 b="1" dirty="0"/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0D17D270-7A4D-19AF-D0CA-71EFA334365F}"/>
              </a:ext>
            </a:extLst>
          </p:cNvPr>
          <p:cNvSpPr txBox="1"/>
          <p:nvPr/>
        </p:nvSpPr>
        <p:spPr>
          <a:xfrm>
            <a:off x="1117803" y="928696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</p:spTree>
    <p:extLst>
      <p:ext uri="{BB962C8B-B14F-4D97-AF65-F5344CB8AC3E}">
        <p14:creationId xmlns:p14="http://schemas.microsoft.com/office/powerpoint/2010/main" val="792362480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" id="{9B2EF6F1-F4EB-4318-A542-5DBDA28C84B8}" vid="{9754CE77-CB0D-47C2-8352-95ED97DE9D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153</TotalTime>
  <Words>118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Merriweather</vt:lpstr>
      <vt:lpstr>Calibri Light</vt:lpstr>
      <vt:lpstr>Goudy</vt:lpstr>
      <vt:lpstr>Arial</vt:lpstr>
      <vt:lpstr>Merriweather Bold</vt:lpstr>
      <vt:lpstr>INSP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Eugenia Bratu</cp:lastModifiedBy>
  <cp:revision>16</cp:revision>
  <dcterms:created xsi:type="dcterms:W3CDTF">2006-08-16T00:00:00Z</dcterms:created>
  <dcterms:modified xsi:type="dcterms:W3CDTF">2025-05-29T10:40:08Z</dcterms:modified>
  <dc:identifier>DAF4QNpZQsw</dc:identifier>
</cp:coreProperties>
</file>